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48AB-3AC6-485B-8E82-DE330DD261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C038A2-AB89-44B5-BFE2-BE5B3026F8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4130D-BBB4-4DC2-8B45-AD902D6A1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A0578-C276-4941-B256-BF34681E7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28C6F-83BE-47AF-91EB-5414A9B7E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3991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733DF-2507-4083-8943-05E87AEB7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D8DA81-8BA2-4842-B264-C0C78AD7D4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1D10D-F801-4790-A9DF-AE479B2E3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56584-B0FA-4833-B694-2F4087A6B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E3F96-EFC3-4602-91F0-11A39E60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995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92E938-8427-4B9C-A685-5539C5737F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1EA10-6D57-4A37-A584-C7DD87181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75EB4-E2C0-4013-AB65-DD0AEFF6B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1538D-11CA-4399-AB21-919F4E9E7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BC534-06CE-4589-A063-3D884E7B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0902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C8935-BF73-493C-B1F8-5AA73B24F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7C7C0-17F7-4E5E-BB6A-F8BCAB16F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C7033-89F4-4819-AE0E-0B50917CE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F6396-3A54-47D8-B084-88F5AE40C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74F05-316F-4E3C-A4E6-2BD0B2A70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8717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E6920-1FED-4E47-A61F-222CD308B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E486E-69CA-4631-885E-C3C4501C8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195D6-9BE6-4636-922D-194FF111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2814E-838F-432E-946C-A8917BD1A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F63B2-8A0D-46A5-B6B7-33D544994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13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D52E2-84E9-46F0-A772-9CBA4DCB5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90D32-7B71-48C5-9B99-642C06C7E5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D94D6-0ED1-418A-A1F1-23B93FECF2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3D0D7-432A-47B4-B4D7-4E780A84D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3280E6-FA34-482C-92D6-4E4EE4221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482B03-594C-49D1-AEB8-6258D1CB3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6225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F31AF-946E-4C71-BE00-CE07B1704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150E-710E-4A30-9C08-AD4CDC112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5289C-94A5-4733-85E4-AE7958504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AB0C7C-043B-4494-95ED-57BD108E34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4EECB-ABDF-42CA-8F80-A64423173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D1D76C-6C91-4892-BB39-685FC2AFA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D8B5E4-8A01-4820-824C-DC3067E0A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F4F19E-CDC5-4F82-BBBA-52196A98C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1358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FE6CD-4F12-418F-99D7-65B92FDE9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391967-880F-479A-B799-50B3947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F2ECEF-AF3E-42EE-95FF-E072D811C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597793-EF9D-466A-9F6B-7AECDBFA6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9281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6A63F4-25FC-47FF-BD81-A235BF1DB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CA458A-A8CA-438F-AC34-51B5004A6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A8671A-C8FB-484C-A14A-6DFECC2E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64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8630C-2566-47C7-A08C-3CBF76A0D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3CE48-3851-4617-A023-943FB93F3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B187C-283A-41B9-BC6C-A626F2A05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4328B-FAE8-4254-AD0A-F81D76427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94006C-B72D-4CE1-BA42-0A18A7C57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8C83B-669D-4857-B1A7-3EB199C5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950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E7BC4-9E3F-4CBB-8B80-80C9B61F6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5C4CE-06D2-42F0-88C3-8E75FE19D5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093CD-86C3-43C4-A980-F80EB28D6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6DCE8F-C221-4EE6-B660-4B9BAD411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5AE400-2149-4699-92DF-C274EC69D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298092-8AAC-4406-B0F8-C96E824F3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0475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4B1E1C-2D6A-4F6D-830E-C2D3C627F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952F3-BA55-4339-B9B4-C40C5D9B9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C1445-8361-4F65-B258-ABBB7EA402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76F3E-C993-4AA9-A3AA-BE45D51B74BD}" type="datetimeFigureOut">
              <a:rPr lang="en-IN" smtClean="0"/>
              <a:t>03-08-2024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73234-4533-43C5-9200-E582450DBB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9C697-0A13-4B56-90FA-582B5E8D0D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EAA2C-881B-4E07-8846-F479AD9D1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606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04FF-194B-4CE1-8630-614EFD870E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D44382-5F4E-4D5C-B3AA-7FC33CB5C1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CB6E8-A7D7-4BCA-BDA4-6C7CD0DE1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7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2F9FA-2C8B-4273-9008-C6E34F4C8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EBE888-9896-44CB-B9EF-8428FB0B8B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67555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9C088-A73A-4A4E-8FBB-F8990FF79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D1F589-C685-4885-B686-C139F6D80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27954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DBFD4-AD67-4F5E-82DE-070BF05BD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B3AE6B-CD5C-4A71-930E-2F5DE7148D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709212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4A89F-3A38-4CEF-86A0-16298A3A2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86857C-607D-4873-A4D4-F0B4DC4C9B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75705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Vaibhav Newase</dc:creator>
  <cp:lastModifiedBy>Vaibhav Newase</cp:lastModifiedBy>
  <cp:revision>1</cp:revision>
  <dcterms:created xsi:type="dcterms:W3CDTF">2024-08-03T06:58:13Z</dcterms:created>
  <dcterms:modified xsi:type="dcterms:W3CDTF">2024-08-03T07:17:42Z</dcterms:modified>
</cp:coreProperties>
</file>

<file path=docProps/thumbnail.jpeg>
</file>